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Open Sans" panose="020B0604020202020204" charset="0"/>
      <p:regular r:id="rId14"/>
      <p:bold r:id="rId15"/>
      <p:italic r:id="rId16"/>
      <p:boldItalic r:id="rId17"/>
    </p:embeddedFont>
    <p:embeddedFont>
      <p:font typeface="PT Sans Narrow" panose="020B0604020202020204" charset="-52"/>
      <p:regular r:id="rId18"/>
      <p:bold r:id="rId19"/>
    </p:embeddedFont>
    <p:embeddedFont>
      <p:font typeface="Caveat" panose="020B0604020202020204" charset="0"/>
      <p:regular r:id="rId20"/>
      <p:bold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7184f30c8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7184f30c8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7184f30c8b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7184f30c8b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644f2b446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644f2b446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644f2b446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644f2b446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44f2b446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644f2b446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644f2b446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644f2b446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797eb1b68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797eb1b68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44f2b446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644f2b446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6457ae873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6457ae873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184f30c8b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184f30c8b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Спортивный клуб “Движение вверх”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г. Ростов-на-Дону. МБОУ Школа №47.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t="23511" b="31378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3035925" y="53250"/>
            <a:ext cx="63111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5B0F00"/>
                </a:solidFill>
                <a:latin typeface="Roboto"/>
                <a:ea typeface="Roboto"/>
                <a:cs typeface="Roboto"/>
                <a:sym typeface="Roboto"/>
              </a:rPr>
              <a:t>                </a:t>
            </a:r>
            <a:r>
              <a:rPr lang="ru" sz="1900">
                <a:solidFill>
                  <a:srgbClr val="5B0F00"/>
                </a:solidFill>
                <a:latin typeface="Roboto"/>
                <a:ea typeface="Roboto"/>
                <a:cs typeface="Roboto"/>
                <a:sym typeface="Roboto"/>
              </a:rPr>
              <a:t>Муниципальное бюджетное     общеобразовательное учреждение “Школа № 47”,</a:t>
            </a:r>
            <a:endParaRPr sz="1900">
              <a:solidFill>
                <a:srgbClr val="5B0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5B0F00"/>
                </a:solidFill>
                <a:latin typeface="Roboto"/>
                <a:ea typeface="Roboto"/>
                <a:cs typeface="Roboto"/>
                <a:sym typeface="Roboto"/>
              </a:rPr>
              <a:t> г. Ростов-на-Дону, Кировский район.</a:t>
            </a:r>
            <a:endParaRPr sz="1900">
              <a:solidFill>
                <a:srgbClr val="5B0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547025" y="2551925"/>
            <a:ext cx="618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489225" y="2210100"/>
            <a:ext cx="790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 b="1">
                <a:solidFill>
                  <a:srgbClr val="5B0F00"/>
                </a:solidFill>
                <a:latin typeface="Roboto"/>
                <a:ea typeface="Roboto"/>
                <a:cs typeface="Roboto"/>
                <a:sym typeface="Roboto"/>
              </a:rPr>
              <a:t>Спортивный клуб МБОУ Школа №47            </a:t>
            </a:r>
            <a:r>
              <a:rPr lang="ru" sz="35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</a:t>
            </a:r>
            <a:endParaRPr sz="22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2039625" y="3131425"/>
            <a:ext cx="500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ru" sz="42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Движение вверх”</a:t>
            </a:r>
            <a:endParaRPr sz="42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scott-buckley-childh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598100" y="160725"/>
            <a:ext cx="8271600" cy="22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</a:t>
            </a:r>
            <a:r>
              <a:rPr lang="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Музей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66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Особой гордость нашего клуба является школьный музей Спортивной гордости Дона.</a:t>
            </a:r>
            <a:endParaRPr sz="2266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66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Среди экспонатов не только фотографии знаменитых спортсменов Донской земли, но и личные награды Ткаченко Василия Михайловича, который много лет проработал учителем физкультуры в нашей школе.</a:t>
            </a:r>
            <a:endParaRPr sz="2266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 t="5407" b="18754"/>
          <a:stretch/>
        </p:blipFill>
        <p:spPr>
          <a:xfrm>
            <a:off x="1831400" y="2732900"/>
            <a:ext cx="5188427" cy="22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t="1430" b="-1429"/>
          <a:stretch/>
        </p:blipFill>
        <p:spPr>
          <a:xfrm>
            <a:off x="1831400" y="2689400"/>
            <a:ext cx="5188427" cy="22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5">
            <a:alphaModFix/>
          </a:blip>
          <a:srcRect l="4776" t="4259" r="4413" b="6255"/>
          <a:stretch/>
        </p:blipFill>
        <p:spPr>
          <a:xfrm>
            <a:off x="1831400" y="2689400"/>
            <a:ext cx="5188424" cy="225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/>
        </p:nvSpPr>
        <p:spPr>
          <a:xfrm>
            <a:off x="788475" y="1845925"/>
            <a:ext cx="79338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accent3"/>
                </a:solidFill>
                <a:latin typeface="Caveat"/>
                <a:ea typeface="Caveat"/>
                <a:cs typeface="Caveat"/>
                <a:sym typeface="Caveat"/>
              </a:rPr>
              <a:t>Благодарим за внимание!</a:t>
            </a:r>
            <a:endParaRPr sz="6700">
              <a:solidFill>
                <a:schemeClr val="accent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468100" y="4217950"/>
            <a:ext cx="367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Презентацию подготовил ученик 11 “А” класса Бондаренко Владислав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ctrTitle"/>
          </p:nvPr>
        </p:nvSpPr>
        <p:spPr>
          <a:xfrm>
            <a:off x="262025" y="38707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FFFF00"/>
                </a:solidFill>
              </a:rPr>
              <a:t>Здравствуйте!</a:t>
            </a:r>
            <a:endParaRPr sz="2500">
              <a:solidFill>
                <a:srgbClr val="FFFF00"/>
              </a:solidFill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1"/>
          </p:nvPr>
        </p:nvSpPr>
        <p:spPr>
          <a:xfrm>
            <a:off x="174345" y="1225875"/>
            <a:ext cx="4606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ru" sz="2621">
                <a:solidFill>
                  <a:srgbClr val="FFFF00"/>
                </a:solidFill>
              </a:rPr>
              <a:t>Вашему вниманию представлена презентация спортивного клуба Школы №47 “Движение вверх” под руководством учителя физической культуры Мамаевой Елены Евгеньевны.</a:t>
            </a:r>
            <a:endParaRPr sz="2217">
              <a:solidFill>
                <a:srgbClr val="FFFF00"/>
              </a:solidFill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81436" y="-11488"/>
            <a:ext cx="5088927" cy="460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043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/>
              <a:t>Среди них:</a:t>
            </a:r>
            <a:endParaRPr sz="3300"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311700" y="368138"/>
            <a:ext cx="4392300" cy="16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FFFF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Ребята нашего клуба участвуют в традиционных мероприятиях:</a:t>
            </a:r>
            <a:endParaRPr sz="2900">
              <a:solidFill>
                <a:srgbClr val="FFFF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FFFF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-во Всероссийской спартакиаде школьников;</a:t>
            </a:r>
            <a:endParaRPr sz="2900">
              <a:solidFill>
                <a:srgbClr val="FFFF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FFFF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-Президентских тестах;</a:t>
            </a:r>
            <a:endParaRPr sz="2900">
              <a:solidFill>
                <a:srgbClr val="FFFF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FFFF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-Президентских играх.</a:t>
            </a:r>
            <a:endParaRPr sz="2900">
              <a:solidFill>
                <a:srgbClr val="FFFF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900">
                <a:solidFill>
                  <a:srgbClr val="FFFF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- Мероприятии “Юные патриоты   России”</a:t>
            </a:r>
            <a:endParaRPr sz="2900">
              <a:solidFill>
                <a:srgbClr val="FFFF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550" y="224212"/>
            <a:ext cx="3551450" cy="469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4294967295"/>
          </p:nvPr>
        </p:nvSpPr>
        <p:spPr>
          <a:xfrm>
            <a:off x="4992875" y="10603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rgbClr val="FFFF00"/>
                </a:solidFill>
              </a:rPr>
              <a:t>В нашей школе активно проводится работа, направленная на освещение различных мероприятий, которые нацелены на здоровый и активный образ жизни всех, кто задействован в учебно-образовательном и воспитательном процессе школы</a:t>
            </a:r>
            <a:r>
              <a:rPr lang="ru" sz="2300">
                <a:solidFill>
                  <a:srgbClr val="FFFF00"/>
                </a:solidFill>
              </a:rPr>
              <a:t>.</a:t>
            </a:r>
            <a:endParaRPr sz="2300">
              <a:solidFill>
                <a:srgbClr val="FFFF00"/>
              </a:solidFill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12785700" y="2678400"/>
            <a:ext cx="79872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5" y="716000"/>
            <a:ext cx="3325301" cy="176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25" y="3010125"/>
            <a:ext cx="3325301" cy="19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525" y="716000"/>
            <a:ext cx="3299112" cy="18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525" y="3008075"/>
            <a:ext cx="3299100" cy="19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525" y="2429380"/>
            <a:ext cx="3325302" cy="1594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8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9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4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6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0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3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6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9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87600" y="964400"/>
            <a:ext cx="8260500" cy="3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</a:rPr>
              <a:t>Активно в данном процессе задействованы учащиеся – члены школьного физкультурно – спортивного клуба «Движение вверх».</a:t>
            </a:r>
            <a:endParaRPr sz="2400">
              <a:solidFill>
                <a:srgbClr val="FFFF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</a:rPr>
              <a:t>Наш клуб совсем молодой, однако в его деятельности не только сохранились традиции школы, но и появились новые.</a:t>
            </a:r>
            <a:endParaRPr sz="2400">
              <a:solidFill>
                <a:srgbClr val="FFFF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</a:rPr>
              <a:t>Так, ребята клуба помогают в организации и проведении спортивных и физкультурно-массовых мероприятий школьного и районного уровня, также участвуют в городских и во Всероссийских акциях.</a:t>
            </a:r>
            <a:endParaRPr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0" y="890550"/>
            <a:ext cx="5618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Школьные мероприятия, которые организовали и провели участники спортивного клуба “Движение вверх</a:t>
            </a:r>
            <a:r>
              <a:rPr lang="ru" sz="2420"/>
              <a:t>:</a:t>
            </a:r>
            <a:endParaRPr sz="2420"/>
          </a:p>
          <a:p>
            <a:pPr marL="457200" lvl="0" indent="-350520" algn="l" rtl="0">
              <a:spcBef>
                <a:spcPts val="0"/>
              </a:spcBef>
              <a:spcAft>
                <a:spcPts val="0"/>
              </a:spcAft>
              <a:buSzPts val="1920"/>
              <a:buChar char="-"/>
            </a:pPr>
            <a:r>
              <a:rPr lang="ru" sz="1920"/>
              <a:t>Открытие спортивной площадки;</a:t>
            </a:r>
            <a:endParaRPr sz="1920"/>
          </a:p>
          <a:p>
            <a:pPr marL="457200" lvl="0" indent="-350520" algn="l" rtl="0">
              <a:spcBef>
                <a:spcPts val="0"/>
              </a:spcBef>
              <a:spcAft>
                <a:spcPts val="0"/>
              </a:spcAft>
              <a:buSzPts val="1920"/>
              <a:buChar char="-"/>
            </a:pPr>
            <a:r>
              <a:rPr lang="ru" sz="1920"/>
              <a:t>Физ. культ минутки в начальной школе;</a:t>
            </a:r>
            <a:endParaRPr sz="1920"/>
          </a:p>
          <a:p>
            <a:pPr marL="457200" lvl="0" indent="-344170" algn="l" rtl="0">
              <a:spcBef>
                <a:spcPts val="0"/>
              </a:spcBef>
              <a:spcAft>
                <a:spcPts val="0"/>
              </a:spcAft>
              <a:buSzPts val="1820"/>
              <a:buChar char="-"/>
            </a:pPr>
            <a:r>
              <a:rPr lang="ru" sz="1820"/>
              <a:t>Спортивные мероприятия и флешмобы, посвященные Дню Матери, Дню Отца, Новогодним веселые старты; </a:t>
            </a:r>
            <a:endParaRPr sz="1820"/>
          </a:p>
          <a:p>
            <a:pPr marL="457200" lvl="0" indent="-382270" algn="l" rtl="0">
              <a:spcBef>
                <a:spcPts val="0"/>
              </a:spcBef>
              <a:spcAft>
                <a:spcPts val="0"/>
              </a:spcAft>
              <a:buSzPts val="2420"/>
              <a:buChar char="-"/>
            </a:pPr>
            <a:r>
              <a:rPr lang="ru" sz="1820"/>
              <a:t>Участие в оздоровительной работе в школьном лагере “Радуга</a:t>
            </a:r>
            <a:r>
              <a:rPr lang="ru" sz="2120"/>
              <a:t>”.</a:t>
            </a:r>
            <a:endParaRPr sz="212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l="-1791" t="23774" r="16072"/>
          <a:stretch/>
        </p:blipFill>
        <p:spPr>
          <a:xfrm>
            <a:off x="4804775" y="2941125"/>
            <a:ext cx="4190075" cy="20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6900" y="164950"/>
            <a:ext cx="2577949" cy="25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t="28217"/>
          <a:stretch/>
        </p:blipFill>
        <p:spPr>
          <a:xfrm>
            <a:off x="972325" y="3186474"/>
            <a:ext cx="2248800" cy="185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6">
            <a:alphaModFix/>
          </a:blip>
          <a:srcRect l="-6450" t="-12680" r="6449" b="12680"/>
          <a:stretch/>
        </p:blipFill>
        <p:spPr>
          <a:xfrm>
            <a:off x="4572000" y="2446425"/>
            <a:ext cx="4422851" cy="25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7">
            <a:alphaModFix/>
          </a:blip>
          <a:srcRect t="12541"/>
          <a:stretch/>
        </p:blipFill>
        <p:spPr>
          <a:xfrm>
            <a:off x="6416900" y="158675"/>
            <a:ext cx="2577950" cy="25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2325" y="3186475"/>
            <a:ext cx="2805424" cy="185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4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9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465250" y="529850"/>
            <a:ext cx="40062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Участвуют в военизированной эстафете «Звездочка»</a:t>
            </a:r>
            <a:endParaRPr sz="23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50" y="2571750"/>
            <a:ext cx="3670641" cy="20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000" y="300545"/>
            <a:ext cx="3670651" cy="206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5325" y="2571750"/>
            <a:ext cx="3744323" cy="20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/>
        </p:nvSpPr>
        <p:spPr>
          <a:xfrm>
            <a:off x="610950" y="633250"/>
            <a:ext cx="7922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FFFF00"/>
                </a:solidFill>
                <a:highlight>
                  <a:schemeClr val="accent1"/>
                </a:highlight>
                <a:latin typeface="Open Sans"/>
                <a:ea typeface="Open Sans"/>
                <a:cs typeface="Open Sans"/>
                <a:sym typeface="Open Sans"/>
              </a:rPr>
              <a:t>А также активно участвуем в районных и городских спортивных мероприятиях по волейболу, шахматам, дартсу, легкой атлетике, военизированной эстафете</a:t>
            </a:r>
            <a:endParaRPr sz="2300">
              <a:solidFill>
                <a:srgbClr val="FFFF00"/>
              </a:solidFill>
              <a:highlight>
                <a:schemeClr val="accen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50" y="2662225"/>
            <a:ext cx="4195272" cy="235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522" y="2662225"/>
            <a:ext cx="4195302" cy="235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311700" y="97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40">
                <a:solidFill>
                  <a:schemeClr val="lt1"/>
                </a:solidFill>
              </a:rPr>
              <a:t>Хорошей традицией стала подготовка и сдача норм комплекса “Готов к труду и обороне”.</a:t>
            </a:r>
            <a:endParaRPr sz="184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40" b="1">
                <a:solidFill>
                  <a:srgbClr val="F1C232"/>
                </a:solidFill>
              </a:rPr>
              <a:t>Примером для нас является Директор школы - Филлипова Ольга Викторовна, которая является обладательницей “Золотого” значка ГТО. </a:t>
            </a:r>
            <a:r>
              <a:rPr lang="ru" sz="1840">
                <a:solidFill>
                  <a:schemeClr val="lt1"/>
                </a:solidFill>
              </a:rPr>
              <a:t> </a:t>
            </a:r>
            <a:endParaRPr sz="184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40">
                <a:solidFill>
                  <a:schemeClr val="lt1"/>
                </a:solidFill>
              </a:rPr>
              <a:t>В нашей школе много ребят, которые имеют различные знаки отличия по итогам испытаний комплекса. Среди них обладателями “Золотого” значка являются:</a:t>
            </a:r>
            <a:endParaRPr sz="184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>
                <a:solidFill>
                  <a:srgbClr val="BF9000"/>
                </a:solidFill>
              </a:rPr>
              <a:t>-</a:t>
            </a:r>
            <a:r>
              <a:rPr lang="ru" sz="1840" u="sng">
                <a:solidFill>
                  <a:srgbClr val="FFFF00"/>
                </a:solidFill>
              </a:rPr>
              <a:t>Блажко Елизавета - 11 “А” класс;</a:t>
            </a:r>
            <a:endParaRPr sz="1840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FFFF00"/>
                </a:solidFill>
              </a:rPr>
              <a:t>-Шалак Екатерина - 11 “А” класс;</a:t>
            </a:r>
            <a:endParaRPr sz="1840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FFFF00"/>
                </a:solidFill>
              </a:rPr>
              <a:t>-Ковалев роман - 6 “А” класс;</a:t>
            </a:r>
            <a:endParaRPr sz="1840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FFFF00"/>
                </a:solidFill>
              </a:rPr>
              <a:t>-Корольков Лев - 2 “А” класс.</a:t>
            </a:r>
            <a:endParaRPr sz="1840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>
                <a:solidFill>
                  <a:schemeClr val="lt1"/>
                </a:solidFill>
              </a:rPr>
              <a:t>Обладатели “Серебряного” значка:</a:t>
            </a:r>
            <a:endParaRPr sz="184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B7B7B7"/>
                </a:solidFill>
              </a:rPr>
              <a:t>-Ткаченко Данил - 8 “Б” класс;</a:t>
            </a:r>
            <a:endParaRPr sz="1840" u="sng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B7B7B7"/>
                </a:solidFill>
              </a:rPr>
              <a:t>-Чекрыгин Елисей - 3 “А” класс;</a:t>
            </a:r>
            <a:endParaRPr sz="1840" u="sng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40" u="sng">
                <a:solidFill>
                  <a:srgbClr val="B7B7B7"/>
                </a:solidFill>
              </a:rPr>
              <a:t>-Романовский Мирон  - 1 “Б” класс.</a:t>
            </a:r>
            <a:endParaRPr sz="1840" u="sng">
              <a:solidFill>
                <a:srgbClr val="B7B7B7"/>
              </a:solidFill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175" y="1884975"/>
            <a:ext cx="2274724" cy="31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 descr="ГТО | История ГТО | ВФСК ГТО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500" y="2571750"/>
            <a:ext cx="1447799" cy="144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5">
            <a:alphaModFix/>
          </a:blip>
          <a:srcRect t="20735" b="9329"/>
          <a:stretch/>
        </p:blipFill>
        <p:spPr>
          <a:xfrm>
            <a:off x="6650175" y="1884975"/>
            <a:ext cx="2274727" cy="313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6">
            <a:alphaModFix/>
          </a:blip>
          <a:srcRect b="24087"/>
          <a:stretch/>
        </p:blipFill>
        <p:spPr>
          <a:xfrm>
            <a:off x="6650175" y="1884975"/>
            <a:ext cx="2268726" cy="313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6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468</Words>
  <Application>Microsoft Office PowerPoint</Application>
  <PresentationFormat>Экран (16:9)</PresentationFormat>
  <Paragraphs>43</Paragraphs>
  <Slides>11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Open Sans</vt:lpstr>
      <vt:lpstr>Arial</vt:lpstr>
      <vt:lpstr>PT Sans Narrow</vt:lpstr>
      <vt:lpstr>Caveat</vt:lpstr>
      <vt:lpstr>Roboto</vt:lpstr>
      <vt:lpstr>Geometric</vt:lpstr>
      <vt:lpstr>Спортивный клуб “Движение вверх”</vt:lpstr>
      <vt:lpstr>Здравствуйте!</vt:lpstr>
      <vt:lpstr>Среди них:</vt:lpstr>
      <vt:lpstr>Презентация PowerPoint</vt:lpstr>
      <vt:lpstr>Активно в данном процессе задействованы учащиеся – члены школьного физкультурно – спортивного клуба «Движение вверх». Наш клуб совсем молодой, однако в его деятельности не только сохранились традиции школы, но и появились новые. Так, ребята клуба помогают в организации и проведении спортивных и физкультурно-массовых мероприятий школьного и районного уровня, также участвуют в городских и во Всероссийских акциях.</vt:lpstr>
      <vt:lpstr>Школьные мероприятия, которые организовали и провели участники спортивного клуба “Движение вверх: Открытие спортивной площадки; Физ. культ минутки в начальной школе; Спортивные мероприятия и флешмобы, посвященные Дню Матери, Дню Отца, Новогодним веселые старты;  Участие в оздоровительной работе в школьном лагере “Радуга”. </vt:lpstr>
      <vt:lpstr>Презентация PowerPoint</vt:lpstr>
      <vt:lpstr>Презентация PowerPoint</vt:lpstr>
      <vt:lpstr>Хорошей традицией стала подготовка и сдача норм комплекса “Готов к труду и обороне”. Примером для нас является Директор школы - Филлипова Ольга Викторовна, которая является обладательницей “Золотого” значка ГТО.   В нашей школе много ребят, которые имеют различные знаки отличия по итогам испытаний комплекса. Среди них обладателями “Золотого” значка являются: -Блажко Елизавета - 11 “А” класс; -Шалак Екатерина - 11 “А” класс; -Ковалев роман - 6 “А” класс; -Корольков Лев - 2 “А” класс. Обладатели “Серебряного” значка: -Ткаченко Данил - 8 “Б” класс; -Чекрыгин Елисей - 3 “А” класс; -Романовский Мирон  - 1 “Б” класс.</vt:lpstr>
      <vt:lpstr>                           Музей Особой гордость нашего клуба является школьный музей Спортивной гордости Дона. Среди экспонатов не только фотографии знаменитых спортсменов Донской земли, но и личные награды Ткаченко Василия Михайловича, который много лет проработал учителем физкультуры в нашей школе.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Спортивный клуб “Движение вверх”</dc:title>
  <dc:creator>ЕГЭ</dc:creator>
  <cp:lastModifiedBy>ЕГЭ</cp:lastModifiedBy>
  <cp:revision>1</cp:revision>
  <dcterms:modified xsi:type="dcterms:W3CDTF">2022-10-28T10:49:38Z</dcterms:modified>
</cp:coreProperties>
</file>